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showGuides="1">
      <p:cViewPr varScale="1">
        <p:scale>
          <a:sx n="78" d="100"/>
          <a:sy n="78" d="100"/>
        </p:scale>
        <p:origin x="878"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cs typeface="Times New Roman" panose="02020603050405020304" charset="0"/>
              </a:rPr>
              <a:t>VARSHINI R S</a:t>
            </a:r>
            <a:endPar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AU810021237044</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US" sz="2600" dirty="0">
                <a:latin typeface="Times New Roman" panose="02020603050405020304" charset="0"/>
                <a:ea typeface="Arial" panose="020B0604020202020204"/>
                <a:cs typeface="Times New Roman" panose="02020603050405020304" charset="0"/>
                <a:sym typeface="Arial" panose="020B0604020202020204"/>
              </a:rPr>
              <a:t>https://github.com/VARSHINI-AU810021237044/Naan-Mudhalvan</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2" name="Text Box 1"/>
          <p:cNvSpPr txBox="1"/>
          <p:nvPr/>
        </p:nvSpPr>
        <p:spPr>
          <a:xfrm>
            <a:off x="2202426" y="4537710"/>
            <a:ext cx="7343529" cy="461665"/>
          </a:xfrm>
          <a:prstGeom prst="rect">
            <a:avLst/>
          </a:prstGeom>
          <a:noFill/>
        </p:spPr>
        <p:txBody>
          <a:bodyPr wrap="square" rtlCol="0" anchor="t">
            <a:spAutoFit/>
          </a:bodyPr>
          <a:lstStyle/>
          <a:p>
            <a:r>
              <a:rPr lang="en-US" sz="2400" dirty="0">
                <a:latin typeface="Times New Roman" panose="02020603050405020304" charset="0"/>
                <a:cs typeface="Times New Roman" panose="02020603050405020304" charset="0"/>
              </a:rPr>
              <a:t>https://youtu.be/dnTmS8FPQog?si=GXTcegebSTw23guL</a:t>
            </a:r>
          </a:p>
        </p:txBody>
      </p:sp>
      <p:sp>
        <p:nvSpPr>
          <p:cNvPr id="3" name="Google Shape;128;p18"/>
          <p:cNvSpPr txBox="1">
            <a:spLocks noGrp="1"/>
          </p:cNvSpPr>
          <p:nvPr/>
        </p:nvSpPr>
        <p:spPr>
          <a:xfrm>
            <a:off x="1013460" y="3386455"/>
            <a:ext cx="9144000" cy="867410"/>
          </a:xfrm>
          <a:prstGeom prst="rect">
            <a:avLst/>
          </a:prstGeom>
          <a:noFill/>
          <a:ln>
            <a:noFill/>
          </a:ln>
        </p:spPr>
        <p:txBody>
          <a:bodyPr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 Link</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Varshini demo">
            <a:hlinkClick r:id="" action="ppaction://media"/>
            <a:extLst>
              <a:ext uri="{FF2B5EF4-FFF2-40B4-BE49-F238E27FC236}">
                <a16:creationId xmlns:a16="http://schemas.microsoft.com/office/drawing/2014/main" id="{F5D97937-B31F-FB02-BF1A-8674FB6E726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60090" y="1389472"/>
            <a:ext cx="9191712" cy="517033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572</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Rasika Selvaraj</dc:creator>
  <cp:lastModifiedBy>Rasika Selvaraj</cp:lastModifiedBy>
  <cp:revision>10</cp:revision>
  <dcterms:created xsi:type="dcterms:W3CDTF">2024-04-19T06:05:00Z</dcterms:created>
  <dcterms:modified xsi:type="dcterms:W3CDTF">2024-04-24T17:00:50Z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